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601200" cy="12801600" type="A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60" y="-1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333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17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8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883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69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021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4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83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693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45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35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46D53-D5BE-436B-8AAC-D3A69231375A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F290A-C0AA-41E6-8660-6E65EF772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236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9609" y="1289167"/>
            <a:ext cx="9321982" cy="1067567"/>
          </a:xfrm>
        </p:spPr>
        <p:txBody>
          <a:bodyPr>
            <a:normAutofit/>
          </a:bodyPr>
          <a:lstStyle/>
          <a:p>
            <a:r>
              <a:rPr lang="cs-CZ" sz="2800" b="1" dirty="0"/>
              <a:t>Novostavba chodníku v obci </a:t>
            </a:r>
            <a:r>
              <a:rPr lang="cs-CZ" sz="2800" b="1" dirty="0" err="1"/>
              <a:t>Krhová</a:t>
            </a:r>
            <a:r>
              <a:rPr lang="cs-CZ" sz="2800" b="1" dirty="0"/>
              <a:t/>
            </a:r>
            <a:br>
              <a:rPr lang="cs-CZ" sz="2800" b="1" dirty="0"/>
            </a:br>
            <a:endParaRPr lang="cs-CZ" sz="2800" b="1" dirty="0"/>
          </a:p>
        </p:txBody>
      </p:sp>
      <p:pic>
        <p:nvPicPr>
          <p:cNvPr id="4" name="Obrázek 3" descr="Záhlaví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601200" cy="113875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Obdélník 9"/>
          <p:cNvSpPr/>
          <p:nvPr/>
        </p:nvSpPr>
        <p:spPr>
          <a:xfrm>
            <a:off x="139609" y="2076292"/>
            <a:ext cx="92243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400" b="1" dirty="0" smtClean="0"/>
              <a:t>„</a:t>
            </a:r>
            <a:r>
              <a:rPr lang="cs-CZ" sz="2400" b="1" dirty="0"/>
              <a:t>Novostavba chodníku v obci </a:t>
            </a:r>
            <a:r>
              <a:rPr lang="cs-CZ" sz="2400" b="1" dirty="0" err="1"/>
              <a:t>Krhová</a:t>
            </a:r>
            <a:r>
              <a:rPr lang="cs-CZ" sz="2400" b="1" dirty="0"/>
              <a:t>“</a:t>
            </a:r>
            <a:r>
              <a:rPr lang="cs-CZ" sz="2400" dirty="0"/>
              <a:t>, který </a:t>
            </a:r>
            <a:r>
              <a:rPr lang="cs-CZ" sz="2400" dirty="0" smtClean="0"/>
              <a:t>byl zaměřen </a:t>
            </a:r>
            <a:r>
              <a:rPr lang="cs-CZ" sz="2400" dirty="0"/>
              <a:t>na bezpečnost chodců. Cílem projektu </a:t>
            </a:r>
            <a:r>
              <a:rPr lang="cs-CZ" sz="2400" dirty="0" smtClean="0"/>
              <a:t>bylo vytvořit </a:t>
            </a:r>
            <a:r>
              <a:rPr lang="cs-CZ" sz="2400" dirty="0"/>
              <a:t>navazující síť chodníků, zvýšit tak bezpečnost chodců a zajistit bezbariérovost. Realizací projektu </a:t>
            </a:r>
            <a:r>
              <a:rPr lang="cs-CZ" sz="2400" dirty="0" smtClean="0"/>
              <a:t>byl vytvořen </a:t>
            </a:r>
            <a:r>
              <a:rPr lang="cs-CZ" sz="2400" dirty="0"/>
              <a:t>nový úsek chodníku v návaznosti na stanoviště hromadné dopravy a budovou obecního </a:t>
            </a:r>
            <a:r>
              <a:rPr lang="cs-CZ" sz="2400" dirty="0" smtClean="0"/>
              <a:t>úřadu</a:t>
            </a:r>
            <a:r>
              <a:rPr lang="cs-CZ" sz="2200" dirty="0" smtClean="0"/>
              <a:t>. </a:t>
            </a:r>
            <a:endParaRPr lang="cs-CZ" sz="2200" dirty="0"/>
          </a:p>
        </p:txBody>
      </p:sp>
      <p:pic>
        <p:nvPicPr>
          <p:cNvPr id="24" name="Obrázek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61372" y="4952984"/>
            <a:ext cx="6805914" cy="5104436"/>
          </a:xfrm>
          <a:prstGeom prst="rect">
            <a:avLst/>
          </a:prstGeom>
        </p:spPr>
      </p:pic>
      <p:pic>
        <p:nvPicPr>
          <p:cNvPr id="26" name="Obrázek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747" y="4609351"/>
            <a:ext cx="4107536" cy="5791702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289367" y="11163671"/>
            <a:ext cx="8798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„Novostavba chodníku v obci </a:t>
            </a:r>
            <a:r>
              <a:rPr lang="cs-CZ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Krhová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č. CZ.06.4.59/0.0/0.0/16_038/0013494, byl podpořen Evropským fondem pro regionální rozvoj 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výši 628 447 Kč prostřednictvím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„Integrovaného regionálního operačního programu“.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259270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</TotalTime>
  <Words>86</Words>
  <Application>Microsoft Office PowerPoint</Application>
  <PresentationFormat>A3 (297 x 420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Motiv Office</vt:lpstr>
      <vt:lpstr>Novostavba chodníku v obci Krhová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Obecní úřad Krhová v nových prostorech od roku 2018 Obecní úřad sídlí v nových prostorách  na ulici Bří Podmolů č.p. 441.</dc:title>
  <dc:creator>Účet Microsoft</dc:creator>
  <cp:lastModifiedBy>Účet Microsoft</cp:lastModifiedBy>
  <cp:revision>12</cp:revision>
  <dcterms:created xsi:type="dcterms:W3CDTF">2022-05-12T08:25:18Z</dcterms:created>
  <dcterms:modified xsi:type="dcterms:W3CDTF">2022-05-12T19:16:21Z</dcterms:modified>
</cp:coreProperties>
</file>