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6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7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80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11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10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55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45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44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1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45AC-C18F-4542-8573-86E77BE50B65}" type="datetimeFigureOut">
              <a:rPr lang="cs-CZ" smtClean="0"/>
              <a:t>13.5.2022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FC76-D201-434B-9949-5DFF1D2A3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3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áhlaví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44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1160395" y="1575340"/>
            <a:ext cx="45372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 smtClean="0"/>
              <a:t>Pramen </a:t>
            </a:r>
            <a:r>
              <a:rPr lang="cs-CZ" sz="1600" dirty="0" err="1" smtClean="0"/>
              <a:t>Jarošovky</a:t>
            </a:r>
            <a:r>
              <a:rPr lang="cs-CZ" sz="1600" dirty="0" smtClean="0"/>
              <a:t> je hojně navštěvovaným místem naší obce. V minulém roce nahradil starý přístřešek pramene nový. Zároveň s ním bylo zvětšeno  vyčištěno jezírko a  </a:t>
            </a:r>
          </a:p>
          <a:p>
            <a:pPr algn="just"/>
            <a:r>
              <a:rPr lang="cs-CZ" sz="1600" dirty="0" smtClean="0"/>
              <a:t>provedeny terénní </a:t>
            </a:r>
          </a:p>
          <a:p>
            <a:pPr algn="just"/>
            <a:r>
              <a:rPr lang="cs-CZ" sz="1600" dirty="0" smtClean="0"/>
              <a:t>úpravy blízkého </a:t>
            </a:r>
          </a:p>
          <a:p>
            <a:pPr algn="just"/>
            <a:r>
              <a:rPr lang="cs-CZ" sz="1600" dirty="0" smtClean="0"/>
              <a:t>o</a:t>
            </a:r>
            <a:r>
              <a:rPr lang="cs-CZ" sz="1600" dirty="0" smtClean="0"/>
              <a:t>kolí.</a:t>
            </a:r>
            <a:endParaRPr lang="cs-CZ" sz="1600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2011213" y="1051447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Pramen </a:t>
            </a:r>
            <a:r>
              <a:rPr lang="cs-CZ" sz="2800" b="1" dirty="0" err="1" smtClean="0"/>
              <a:t>Jarošovka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3429092"/>
            <a:ext cx="2498569" cy="17297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5312430"/>
            <a:ext cx="3686629" cy="243119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5" y="2836503"/>
            <a:ext cx="3506316" cy="232236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7897187"/>
            <a:ext cx="6185336" cy="400452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29" y="5312430"/>
            <a:ext cx="2327362" cy="24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33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34</Words>
  <Application>Microsoft Office PowerPoint</Application>
  <PresentationFormat>Širokoúhlá obrazovka</PresentationFormat>
  <Paragraphs>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8</cp:revision>
  <dcterms:created xsi:type="dcterms:W3CDTF">2022-05-12T08:39:47Z</dcterms:created>
  <dcterms:modified xsi:type="dcterms:W3CDTF">2022-05-13T07:13:34Z</dcterms:modified>
</cp:coreProperties>
</file>