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>
        <p:scale>
          <a:sx n="100" d="100"/>
          <a:sy n="100" d="100"/>
        </p:scale>
        <p:origin x="720" y="-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6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97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952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80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11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234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10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55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45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44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81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45AC-C18F-4542-8573-86E77BE50B65}" type="datetimeFigureOut">
              <a:rPr lang="cs-CZ" smtClean="0"/>
              <a:t>12.05.2022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3FC76-D201-434B-9949-5DFF1D2A3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35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Záhlaví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44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95" y="1449256"/>
            <a:ext cx="1628383" cy="2300879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069" y="3343293"/>
            <a:ext cx="4491990" cy="29946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837"/>
          <a:stretch/>
        </p:blipFill>
        <p:spPr>
          <a:xfrm>
            <a:off x="3248449" y="5962555"/>
            <a:ext cx="3142141" cy="2459691"/>
          </a:xfrm>
          <a:prstGeom prst="rect">
            <a:avLst/>
          </a:prstGeom>
        </p:spPr>
      </p:pic>
      <p:sp>
        <p:nvSpPr>
          <p:cNvPr id="9" name="Obdélník 8"/>
          <p:cNvSpPr/>
          <p:nvPr/>
        </p:nvSpPr>
        <p:spPr>
          <a:xfrm>
            <a:off x="2057400" y="1568337"/>
            <a:ext cx="46033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600" dirty="0" smtClean="0"/>
              <a:t>Před pěti lety byla vytvořena první skica zvoničky v Břízkách. Místa, kde by se kolemjdoucí mohli zastavit, podívat se do krajiny, zatáhnout za provázek zvonku a něco si přát. Prvek, zasazený do malebné kopcovité krajiny Beskyd, který by doplnil to, co vytvořila příroda.</a:t>
            </a:r>
          </a:p>
        </p:txBody>
      </p:sp>
      <p:sp>
        <p:nvSpPr>
          <p:cNvPr id="10" name="Obdélník 9"/>
          <p:cNvSpPr/>
          <p:nvPr/>
        </p:nvSpPr>
        <p:spPr>
          <a:xfrm>
            <a:off x="1705772" y="1018633"/>
            <a:ext cx="3446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/>
              <a:t>ZVONIČKA V KRHOVÉ </a:t>
            </a:r>
            <a:endParaRPr lang="cs-CZ" sz="2800" b="1" dirty="0"/>
          </a:p>
        </p:txBody>
      </p:sp>
      <p:sp>
        <p:nvSpPr>
          <p:cNvPr id="11" name="Obdélník 10"/>
          <p:cNvSpPr/>
          <p:nvPr/>
        </p:nvSpPr>
        <p:spPr>
          <a:xfrm>
            <a:off x="56818" y="6390921"/>
            <a:ext cx="31207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dirty="0" smtClean="0"/>
              <a:t>Od prvního tahu tužkou uplynula spousta času. Během té doby bylo nutné provést změnu územního plánu, vytvořit projektovou dokumentaci a vyřídit stavební povolení.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356295" y="4101959"/>
            <a:ext cx="17701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​6. 5. 2021 jsme </a:t>
            </a:r>
          </a:p>
          <a:p>
            <a:r>
              <a:rPr lang="cs-CZ" dirty="0" smtClean="0"/>
              <a:t>stavbu zvoničky </a:t>
            </a:r>
          </a:p>
          <a:p>
            <a:r>
              <a:rPr lang="cs-CZ" dirty="0" smtClean="0"/>
              <a:t>slavnostně </a:t>
            </a:r>
          </a:p>
          <a:p>
            <a:r>
              <a:rPr lang="cs-CZ" dirty="0" smtClean="0"/>
              <a:t>zahájili s rodinou</a:t>
            </a:r>
          </a:p>
          <a:p>
            <a:r>
              <a:rPr lang="cs-CZ" dirty="0" smtClean="0"/>
              <a:t>Konečných.</a:t>
            </a:r>
            <a:endParaRPr lang="cs-CZ" dirty="0"/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254" y="9563100"/>
            <a:ext cx="2907850" cy="2084260"/>
          </a:xfrm>
          <a:prstGeom prst="rect">
            <a:avLst/>
          </a:prstGeom>
        </p:spPr>
      </p:pic>
      <p:sp>
        <p:nvSpPr>
          <p:cNvPr id="16" name="Obdélník 15"/>
          <p:cNvSpPr/>
          <p:nvPr/>
        </p:nvSpPr>
        <p:spPr>
          <a:xfrm>
            <a:off x="737034" y="8873010"/>
            <a:ext cx="1802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b="1" dirty="0" smtClean="0"/>
              <a:t>Podpořt</a:t>
            </a:r>
            <a:r>
              <a:rPr lang="cs-CZ" b="1" dirty="0" smtClean="0"/>
              <a:t>e nás </a:t>
            </a:r>
          </a:p>
          <a:p>
            <a:pPr algn="ctr"/>
            <a:r>
              <a:rPr lang="cs-CZ" b="1" dirty="0" smtClean="0"/>
              <a:t>www.darujme.cz</a:t>
            </a:r>
            <a:endParaRPr lang="cs-CZ" b="1" dirty="0"/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059" b="19350"/>
          <a:stretch/>
        </p:blipFill>
        <p:spPr>
          <a:xfrm>
            <a:off x="3071104" y="8873010"/>
            <a:ext cx="3101524" cy="265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2331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99</Words>
  <Application>Microsoft Office PowerPoint</Application>
  <PresentationFormat>Širokoúhlá obrazovka</PresentationFormat>
  <Paragraphs>10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Účet Microsoft</dc:creator>
  <cp:lastModifiedBy>Účet Microsoft</cp:lastModifiedBy>
  <cp:revision>4</cp:revision>
  <dcterms:created xsi:type="dcterms:W3CDTF">2022-05-12T08:39:47Z</dcterms:created>
  <dcterms:modified xsi:type="dcterms:W3CDTF">2022-05-12T09:09:54Z</dcterms:modified>
</cp:coreProperties>
</file>