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601200" cy="12801600" type="A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589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6D53-D5BE-436B-8AAC-D3A69231375A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290A-C0AA-41E6-8660-6E65EF772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33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6D53-D5BE-436B-8AAC-D3A69231375A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290A-C0AA-41E6-8660-6E65EF772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17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6D53-D5BE-436B-8AAC-D3A69231375A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290A-C0AA-41E6-8660-6E65EF772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8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6D53-D5BE-436B-8AAC-D3A69231375A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290A-C0AA-41E6-8660-6E65EF772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88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6D53-D5BE-436B-8AAC-D3A69231375A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290A-C0AA-41E6-8660-6E65EF772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69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6D53-D5BE-436B-8AAC-D3A69231375A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290A-C0AA-41E6-8660-6E65EF772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02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6D53-D5BE-436B-8AAC-D3A69231375A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290A-C0AA-41E6-8660-6E65EF772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4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6D53-D5BE-436B-8AAC-D3A69231375A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290A-C0AA-41E6-8660-6E65EF772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83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6D53-D5BE-436B-8AAC-D3A69231375A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290A-C0AA-41E6-8660-6E65EF772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93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6D53-D5BE-436B-8AAC-D3A69231375A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290A-C0AA-41E6-8660-6E65EF772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45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6D53-D5BE-436B-8AAC-D3A69231375A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290A-C0AA-41E6-8660-6E65EF772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35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46D53-D5BE-436B-8AAC-D3A69231375A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F290A-C0AA-41E6-8660-6E65EF772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36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9609" y="1406662"/>
            <a:ext cx="9321982" cy="1327541"/>
          </a:xfrm>
        </p:spPr>
        <p:txBody>
          <a:bodyPr>
            <a:normAutofit/>
          </a:bodyPr>
          <a:lstStyle/>
          <a:p>
            <a:r>
              <a:rPr lang="cs-CZ" sz="2800" b="1" dirty="0"/>
              <a:t>Stavební úpravy mateřské školy byly podpořeny z Ministerstva pro místní rozvoj </a:t>
            </a: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pic>
        <p:nvPicPr>
          <p:cNvPr id="4" name="Obrázek 3" descr="Záhlaví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601200" cy="12454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bdélník 9"/>
          <p:cNvSpPr/>
          <p:nvPr/>
        </p:nvSpPr>
        <p:spPr>
          <a:xfrm>
            <a:off x="139609" y="5828743"/>
            <a:ext cx="90929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Obec </a:t>
            </a:r>
            <a:r>
              <a:rPr lang="cs-CZ" sz="2000" dirty="0" err="1"/>
              <a:t>Krhová</a:t>
            </a:r>
            <a:r>
              <a:rPr lang="cs-CZ" sz="2000" dirty="0"/>
              <a:t> zrealizovala v roce 2019 přestavbu místní mateřské školy, na kterou dodatečně získala dotaci od Ministerstva pro místní rozvoj. V rámci dané akce došlo k rozšíření prostor mateřské školy stavebními úpravami v 2. patře –  pavilonu A2 a zlepšení tepelných vlastností obvodových zdí v rámci tohoto pavilonu.</a:t>
            </a:r>
            <a:br>
              <a:rPr lang="cs-CZ" sz="2000" dirty="0"/>
            </a:br>
            <a:r>
              <a:rPr lang="cs-CZ" sz="2000" dirty="0"/>
              <a:t>Projekt </a:t>
            </a:r>
            <a:r>
              <a:rPr lang="cs-CZ" sz="2000" b="1" dirty="0"/>
              <a:t>„Stavební úpravy mateřské školy – pavilon A2, U Školky č.p. 445, </a:t>
            </a:r>
            <a:r>
              <a:rPr lang="cs-CZ" sz="2000" b="1" dirty="0" err="1"/>
              <a:t>Krhová</a:t>
            </a:r>
            <a:r>
              <a:rPr lang="cs-CZ" sz="2000" b="1" dirty="0"/>
              <a:t>“</a:t>
            </a:r>
            <a:r>
              <a:rPr lang="cs-CZ" sz="2000" dirty="0"/>
              <a:t> byl realizován za přispění prostředků státního rozpočtu </a:t>
            </a:r>
            <a:r>
              <a:rPr lang="cs-CZ" sz="2000" dirty="0" smtClean="0"/>
              <a:t>ve výši </a:t>
            </a:r>
            <a:r>
              <a:rPr lang="cs-CZ" sz="2000" dirty="0"/>
              <a:t>1 146 720</a:t>
            </a:r>
            <a:r>
              <a:rPr lang="cs-CZ" sz="2000" dirty="0" smtClean="0"/>
              <a:t>, Kč z</a:t>
            </a:r>
            <a:r>
              <a:rPr lang="cs-CZ" sz="2000" dirty="0"/>
              <a:t> programu Ministerstva pro místní rozvoj. 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599" y="7756612"/>
            <a:ext cx="4400601" cy="293373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029" y="10498389"/>
            <a:ext cx="3179739" cy="211982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0552"/>
            <a:ext cx="5328853" cy="399664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" y="2481943"/>
            <a:ext cx="4783096" cy="3185542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81943"/>
            <a:ext cx="4783096" cy="318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927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11</Words>
  <Application>Microsoft Office PowerPoint</Application>
  <PresentationFormat>A3 (297 x 420 mm)</PresentationFormat>
  <Paragraphs>2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Stavební úpravy mateřské školy byly podpořeny z Ministerstva pro místní rozvoj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Obecní úřad Krhová v nových prostorech od roku 2018 Obecní úřad sídlí v nových prostorách  na ulici Bří Podmolů č.p. 441.</dc:title>
  <dc:creator>Účet Microsoft</dc:creator>
  <cp:lastModifiedBy>Účet Microsoft</cp:lastModifiedBy>
  <cp:revision>9</cp:revision>
  <dcterms:created xsi:type="dcterms:W3CDTF">2022-05-12T08:25:18Z</dcterms:created>
  <dcterms:modified xsi:type="dcterms:W3CDTF">2022-05-12T19:14:05Z</dcterms:modified>
</cp:coreProperties>
</file>