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66" r:id="rId2"/>
    <p:sldId id="260" r:id="rId3"/>
    <p:sldId id="256" r:id="rId4"/>
    <p:sldId id="257" r:id="rId5"/>
    <p:sldId id="261" r:id="rId6"/>
    <p:sldId id="259" r:id="rId7"/>
    <p:sldId id="258" r:id="rId8"/>
    <p:sldId id="262" r:id="rId9"/>
    <p:sldId id="263" r:id="rId10"/>
    <p:sldId id="264" r:id="rId11"/>
    <p:sldId id="265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02" autoAdjust="0"/>
    <p:restoredTop sz="94660"/>
  </p:normalViewPr>
  <p:slideViewPr>
    <p:cSldViewPr>
      <p:cViewPr varScale="1">
        <p:scale>
          <a:sx n="69" d="100"/>
          <a:sy n="69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Kliknutím na ikonu přidáte obrázek.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cs-CZ" smtClean="0"/>
              <a:t>Kliknutím lze upravit styly předlohy textu.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13386DCE-B4A3-43C6-B69A-E617EE6DB8AE}" type="datetimeFigureOut">
              <a:rPr lang="cs-CZ" smtClean="0"/>
              <a:t>30.3.2013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B718862-1C3D-4D92-B1D1-6AD1AF8C3F57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gif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547664" y="975360"/>
            <a:ext cx="6264696" cy="4253840"/>
          </a:xfrm>
        </p:spPr>
        <p:txBody>
          <a:bodyPr>
            <a:noAutofit/>
          </a:bodyPr>
          <a:lstStyle/>
          <a:p>
            <a:r>
              <a:rPr lang="cs-CZ" sz="3600" dirty="0" smtClean="0"/>
              <a:t>Zavzpomínejme společně na slavného rodáka Aloise Vitoně</a:t>
            </a:r>
            <a:br>
              <a:rPr lang="cs-CZ" sz="3600" dirty="0" smtClean="0"/>
            </a:br>
            <a:r>
              <a:rPr lang="cs-CZ" sz="3600" dirty="0" smtClean="0"/>
              <a:t/>
            </a:r>
            <a:br>
              <a:rPr lang="cs-CZ" sz="3600" dirty="0" smtClean="0"/>
            </a:br>
            <a:r>
              <a:rPr lang="cs-CZ" sz="3600" dirty="0" smtClean="0"/>
              <a:t>čest jeho památce…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605136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19672" y="332656"/>
            <a:ext cx="5688632" cy="864096"/>
          </a:xfrm>
        </p:spPr>
        <p:txBody>
          <a:bodyPr>
            <a:normAutofit/>
          </a:bodyPr>
          <a:lstStyle/>
          <a:p>
            <a:r>
              <a:rPr lang="cs-CZ" sz="4000" dirty="0" smtClean="0"/>
              <a:t>Vzpomínají…</a:t>
            </a:r>
            <a:endParaRPr lang="cs-CZ" sz="4000" dirty="0"/>
          </a:p>
        </p:txBody>
      </p:sp>
      <p:pic>
        <p:nvPicPr>
          <p:cNvPr id="9218" name="Picture 2" descr="C:\Users\Pafton\Desktop\Obama-sa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25" y="1700808"/>
            <a:ext cx="3832942" cy="4057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Pafton\Desktop\Angelina Joli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794344"/>
            <a:ext cx="3359050" cy="39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410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2555776" y="2492896"/>
            <a:ext cx="4013200" cy="599440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10242" name="Picture 2" descr="C:\Users\Pafton\Desktop\2012-02-19-JACKCRYINGfairUse2500x3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04664"/>
            <a:ext cx="5144676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Pafton\Desktop\1360167834_robert-deniro-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04664"/>
            <a:ext cx="444817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Pafton\Desktop\thumb_23397_default_height_450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738414"/>
            <a:ext cx="5184576" cy="2979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315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251520" y="1556792"/>
            <a:ext cx="3795433" cy="4176464"/>
          </a:xfrm>
        </p:spPr>
        <p:txBody>
          <a:bodyPr>
            <a:normAutofit/>
          </a:bodyPr>
          <a:lstStyle/>
          <a:p>
            <a:r>
              <a:rPr lang="cs-CZ" sz="3200" dirty="0" smtClean="0"/>
              <a:t>Alois si vždy velmi hlídal své soukromí a velmi nerad ukazoval svůj obličej na veřejnosti.</a:t>
            </a:r>
            <a:endParaRPr lang="cs-CZ" sz="32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4" y="188640"/>
            <a:ext cx="4537045" cy="649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18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03648" y="548680"/>
            <a:ext cx="6120680" cy="1127720"/>
          </a:xfrm>
        </p:spPr>
        <p:txBody>
          <a:bodyPr>
            <a:noAutofit/>
          </a:bodyPr>
          <a:lstStyle/>
          <a:p>
            <a:r>
              <a:rPr lang="cs-CZ" sz="3600" dirty="0"/>
              <a:t>Alois Vitoň v dobách studia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564904"/>
            <a:ext cx="4339356" cy="3740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50969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395536" y="1628800"/>
            <a:ext cx="4608512" cy="4608512"/>
          </a:xfrm>
        </p:spPr>
        <p:txBody>
          <a:bodyPr>
            <a:noAutofit/>
          </a:bodyPr>
          <a:lstStyle/>
          <a:p>
            <a:r>
              <a:rPr lang="cs-CZ" sz="2800" dirty="0" smtClean="0"/>
              <a:t>Zde A. Vitoň na fotce hraniční hlídky v přestrojení za francouzskou pilotku při emigraci v roce 1968.</a:t>
            </a:r>
            <a:br>
              <a:rPr lang="cs-CZ" sz="2800" dirty="0" smtClean="0"/>
            </a:br>
            <a:r>
              <a:rPr lang="cs-CZ" sz="2800" dirty="0" smtClean="0"/>
              <a:t>(jediná fotografie jeho obličeje)</a:t>
            </a:r>
            <a:endParaRPr lang="cs-CZ" sz="2800" dirty="0"/>
          </a:p>
        </p:txBody>
      </p:sp>
      <p:pic>
        <p:nvPicPr>
          <p:cNvPr id="2050" name="Picture 2" descr="C:\Users\Pafton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7163" y="1988840"/>
            <a:ext cx="3342349" cy="3975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8701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ástupný symbol pro obsah 8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323528" y="2132856"/>
            <a:ext cx="3747329" cy="2880320"/>
          </a:xfrm>
        </p:spPr>
        <p:txBody>
          <a:bodyPr>
            <a:normAutofit/>
          </a:bodyPr>
          <a:lstStyle/>
          <a:p>
            <a:r>
              <a:rPr lang="cs-CZ" sz="3200" dirty="0" smtClean="0"/>
              <a:t>První kroky Aloise Vitoně v New Yorku</a:t>
            </a:r>
            <a:br>
              <a:rPr lang="cs-CZ" sz="3200" dirty="0" smtClean="0"/>
            </a:br>
            <a:r>
              <a:rPr lang="cs-CZ" sz="3200" dirty="0" smtClean="0"/>
              <a:t>( </a:t>
            </a:r>
            <a:r>
              <a:rPr lang="cs-CZ" sz="2800" dirty="0" smtClean="0"/>
              <a:t>podzim </a:t>
            </a:r>
            <a:r>
              <a:rPr lang="cs-CZ" sz="3200" dirty="0" smtClean="0"/>
              <a:t>1968 )</a:t>
            </a:r>
            <a:endParaRPr lang="cs-CZ" sz="32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4800"/>
            <a:ext cx="4591050" cy="624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2315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odnadpis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098" name="Picture 2" descr="C:\Users\Pafton\Desktop\800px-Famille-Vuitton_1888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851" y="404664"/>
            <a:ext cx="4524022" cy="331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Pafton\Desktop\photography_n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5497" y="3584879"/>
            <a:ext cx="5400600" cy="3060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Pafton\Desktop\Louis-vuitton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04663"/>
            <a:ext cx="3168352" cy="318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552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afton\Desktop\louis-vuitt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98" y="332656"/>
            <a:ext cx="4108418" cy="30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Pafton\Desktop\dcb3ea52cf_68841429_o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215" y="332656"/>
            <a:ext cx="4099289" cy="3074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Pafton\Desktop\lvmar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385983"/>
            <a:ext cx="4968552" cy="3301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210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408712" cy="1728192"/>
          </a:xfrm>
        </p:spPr>
        <p:txBody>
          <a:bodyPr>
            <a:noAutofit/>
          </a:bodyPr>
          <a:lstStyle/>
          <a:p>
            <a:r>
              <a:rPr lang="cs-CZ" sz="2400" dirty="0" smtClean="0"/>
              <a:t>Zde Alois Vitoň pózuje pro fotografy po své nejúspěšnější přehlídce s názvem </a:t>
            </a:r>
            <a:r>
              <a:rPr lang="cs-CZ" sz="2400" dirty="0"/>
              <a:t>-</a:t>
            </a:r>
            <a:r>
              <a:rPr lang="cs-CZ" sz="2400" dirty="0" smtClean="0"/>
              <a:t> Lipta dream (new york – 1986</a:t>
            </a:r>
            <a:r>
              <a:rPr lang="cs-CZ" sz="2800" dirty="0"/>
              <a:t>)</a:t>
            </a:r>
          </a:p>
        </p:txBody>
      </p:sp>
      <p:pic>
        <p:nvPicPr>
          <p:cNvPr id="7170" name="Picture 2" descr="C:\Users\Pafton\Desktop\50455-500-33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32856"/>
            <a:ext cx="6408712" cy="4252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8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483768" y="260648"/>
            <a:ext cx="4464496" cy="6336704"/>
          </a:xfrm>
        </p:spPr>
        <p:txBody>
          <a:bodyPr>
            <a:normAutofit fontScale="90000"/>
          </a:bodyPr>
          <a:lstStyle/>
          <a:p>
            <a:r>
              <a:rPr lang="cs-CZ" sz="3100" u="sng" dirty="0" smtClean="0"/>
              <a:t>Alois Vitoň (Louis Vuitton)</a:t>
            </a:r>
            <a:br>
              <a:rPr lang="cs-CZ" sz="3100" u="sng" dirty="0" smtClean="0"/>
            </a:br>
            <a:r>
              <a:rPr lang="cs-CZ" sz="3100" u="sng" dirty="0" smtClean="0"/>
              <a:t/>
            </a:r>
            <a:br>
              <a:rPr lang="cs-CZ" sz="3100" u="sng" dirty="0" smtClean="0"/>
            </a:br>
            <a:r>
              <a:rPr lang="cs-CZ" sz="3100" dirty="0" smtClean="0"/>
              <a:t>*  1. dubna 1943 </a:t>
            </a:r>
            <a:br>
              <a:rPr lang="cs-CZ" sz="3100" dirty="0" smtClean="0"/>
            </a:br>
            <a:r>
              <a:rPr lang="cs-CZ" sz="3100" dirty="0" smtClean="0"/>
              <a:t>+ 30. března 2013</a:t>
            </a:r>
            <a:br>
              <a:rPr lang="cs-CZ" sz="3100" dirty="0" smtClean="0"/>
            </a:b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>globální světoběžník, módní ikona půlstoletí, lamač srdcí a rodák z Krhové</a:t>
            </a:r>
            <a:r>
              <a:rPr lang="cs-CZ" sz="3100" dirty="0"/>
              <a:t/>
            </a:r>
            <a:br>
              <a:rPr lang="cs-CZ" sz="3100" dirty="0"/>
            </a:br>
            <a:r>
              <a:rPr lang="cs-CZ" sz="3100" dirty="0" smtClean="0"/>
              <a:t/>
            </a:r>
            <a:br>
              <a:rPr lang="cs-CZ" sz="3100" dirty="0" smtClean="0"/>
            </a:br>
            <a:r>
              <a:rPr lang="cs-CZ" sz="3100" dirty="0" smtClean="0"/>
              <a:t>vzpomínáme…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04664"/>
            <a:ext cx="1281286" cy="229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Pafton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04664"/>
            <a:ext cx="1671174" cy="1987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Pafton\Desktop\Louis-vuitton-log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869160"/>
            <a:ext cx="1733564" cy="1740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Pafton\Desktop\kriz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597" y="4331227"/>
            <a:ext cx="1606273" cy="2277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45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171</TotalTime>
  <Words>83</Words>
  <Application>Microsoft Office PowerPoint</Application>
  <PresentationFormat>Předvádění na obrazovce (4:3)</PresentationFormat>
  <Paragraphs>8</Paragraphs>
  <Slides>11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BlackTie</vt:lpstr>
      <vt:lpstr>Zavzpomínejme společně na slavného rodáka Aloise Vitoně  čest jeho památce…</vt:lpstr>
      <vt:lpstr>Alois si vždy velmi hlídal své soukromí a velmi nerad ukazoval svůj obličej na veřejnosti.</vt:lpstr>
      <vt:lpstr>Alois Vitoň v dobách studia</vt:lpstr>
      <vt:lpstr>Zde A. Vitoň na fotce hraniční hlídky v přestrojení za francouzskou pilotku při emigraci v roce 1968. (jediná fotografie jeho obličeje)</vt:lpstr>
      <vt:lpstr>První kroky Aloise Vitoně v New Yorku ( podzim 1968 )</vt:lpstr>
      <vt:lpstr>Prezentace aplikace PowerPoint</vt:lpstr>
      <vt:lpstr>Prezentace aplikace PowerPoint</vt:lpstr>
      <vt:lpstr>Zde Alois Vitoň pózuje pro fotografy po své nejúspěšnější přehlídce s názvem - Lipta dream (new york – 1986)</vt:lpstr>
      <vt:lpstr>Alois Vitoň (Louis Vuitton)  *  1. dubna 1943  + 30. března 2013  globální světoběžník, módní ikona půlstoletí, lamač srdcí a rodák z Krhové  vzpomínáme… </vt:lpstr>
      <vt:lpstr>Vzpomínají…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Pafton</dc:creator>
  <cp:lastModifiedBy>Pafton</cp:lastModifiedBy>
  <cp:revision>8</cp:revision>
  <dcterms:created xsi:type="dcterms:W3CDTF">2013-03-30T11:20:18Z</dcterms:created>
  <dcterms:modified xsi:type="dcterms:W3CDTF">2013-03-30T14:12:10Z</dcterms:modified>
</cp:coreProperties>
</file>